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9144000" cy="6858000" type="screen4x3"/>
  <p:notesSz cx="6881813" cy="100028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9A0D19-65D3-43C4-97A3-A1688F5772E6}" type="datetimeFigureOut">
              <a:rPr lang="cs-CZ" smtClean="0"/>
              <a:t>25.05.2022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1250950"/>
            <a:ext cx="44989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975" y="4813300"/>
            <a:ext cx="5505450" cy="39385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01188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97313" y="9501188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3ADA3-3FA2-4893-8172-E5CECDE02C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5320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93ADA3-3FA2-4893-8172-E5CECDE02C2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556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367B-1F3C-4129-A303-0F81475774CF}" type="datetimeFigureOut">
              <a:rPr lang="cs-CZ" smtClean="0"/>
              <a:t>25.05.2022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21D2904-7E37-46F4-AD90-2C74F687DBF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367B-1F3C-4129-A303-0F81475774CF}" type="datetimeFigureOut">
              <a:rPr lang="cs-CZ" smtClean="0"/>
              <a:t>25.05.2022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2904-7E37-46F4-AD90-2C74F687DB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367B-1F3C-4129-A303-0F81475774CF}" type="datetimeFigureOut">
              <a:rPr lang="cs-CZ" smtClean="0"/>
              <a:t>25.05.2022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2904-7E37-46F4-AD90-2C74F687DB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367B-1F3C-4129-A303-0F81475774CF}" type="datetimeFigureOut">
              <a:rPr lang="cs-CZ" smtClean="0"/>
              <a:t>25.05.2022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2904-7E37-46F4-AD90-2C74F687DBF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367B-1F3C-4129-A303-0F81475774CF}" type="datetimeFigureOut">
              <a:rPr lang="cs-CZ" smtClean="0"/>
              <a:t>25.05.2022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21D2904-7E37-46F4-AD90-2C74F687DBF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367B-1F3C-4129-A303-0F81475774CF}" type="datetimeFigureOut">
              <a:rPr lang="cs-CZ" smtClean="0"/>
              <a:t>25.05.2022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2904-7E37-46F4-AD90-2C74F687DBF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367B-1F3C-4129-A303-0F81475774CF}" type="datetimeFigureOut">
              <a:rPr lang="cs-CZ" smtClean="0"/>
              <a:t>25.05.2022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2904-7E37-46F4-AD90-2C74F687DBF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367B-1F3C-4129-A303-0F81475774CF}" type="datetimeFigureOut">
              <a:rPr lang="cs-CZ" smtClean="0"/>
              <a:t>25.05.2022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2904-7E37-46F4-AD90-2C74F687DB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367B-1F3C-4129-A303-0F81475774CF}" type="datetimeFigureOut">
              <a:rPr lang="cs-CZ" smtClean="0"/>
              <a:t>25.05.2022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2904-7E37-46F4-AD90-2C74F687DB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367B-1F3C-4129-A303-0F81475774CF}" type="datetimeFigureOut">
              <a:rPr lang="cs-CZ" smtClean="0"/>
              <a:t>25.05.2022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D2904-7E37-46F4-AD90-2C74F687DBF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367B-1F3C-4129-A303-0F81475774CF}" type="datetimeFigureOut">
              <a:rPr lang="cs-CZ" smtClean="0"/>
              <a:t>25.05.2022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21D2904-7E37-46F4-AD90-2C74F687DBF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120367B-1F3C-4129-A303-0F81475774CF}" type="datetimeFigureOut">
              <a:rPr lang="cs-CZ" smtClean="0"/>
              <a:t>25.05.2022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21D2904-7E37-46F4-AD90-2C74F687DBF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3501007"/>
            <a:ext cx="7560840" cy="319259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sz="2100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Появятся дети, родившиеся с 1</a:t>
            </a:r>
            <a:r>
              <a:rPr lang="cs-CZ" sz="2100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r>
              <a:rPr lang="ru-RU" sz="2100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9. 2015 по 31. 8. </a:t>
            </a:r>
            <a:r>
              <a:rPr lang="ru-RU" sz="1900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2016 </a:t>
            </a:r>
            <a:endParaRPr lang="cs-CZ" sz="1900" b="1" i="0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ru-RU" sz="2100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Срок записи: </a:t>
            </a:r>
            <a:r>
              <a:rPr lang="cs-CZ" sz="54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27. 6. </a:t>
            </a:r>
            <a:r>
              <a:rPr lang="cs-CZ" sz="48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</a:t>
            </a:r>
            <a:r>
              <a:rPr lang="cs-CZ" sz="54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cs-CZ" sz="43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14:30 – 16:30</a:t>
            </a:r>
          </a:p>
          <a:p>
            <a:pPr algn="l"/>
            <a:r>
              <a:rPr lang="cs-CZ" sz="35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</a:t>
            </a:r>
            <a:r>
              <a:rPr lang="cs-CZ" sz="54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28. 6. </a:t>
            </a:r>
            <a:r>
              <a:rPr lang="cs-CZ" sz="48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</a:t>
            </a:r>
            <a:r>
              <a:rPr lang="cs-CZ" sz="35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cs-CZ" sz="44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14:30 – 16:30 </a:t>
            </a:r>
          </a:p>
          <a:p>
            <a:pPr algn="l"/>
            <a:r>
              <a:rPr lang="cs-CZ" sz="2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</a:t>
            </a:r>
            <a:r>
              <a:rPr lang="ru-RU" sz="2100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 здании Основной школы в </a:t>
            </a:r>
            <a:r>
              <a:rPr lang="ru-RU" sz="2100" b="1" dirty="0">
                <a:solidFill>
                  <a:schemeClr val="tx1"/>
                </a:solidFill>
                <a:latin typeface="Arial" panose="020B0604020202020204" pitchFamily="34" charset="0"/>
              </a:rPr>
              <a:t>Коварж</a:t>
            </a:r>
            <a:r>
              <a:rPr lang="cs-CZ" sz="2100" b="1" dirty="0">
                <a:solidFill>
                  <a:schemeClr val="tx1"/>
                </a:solidFill>
                <a:latin typeface="Arial" panose="020B0604020202020204" pitchFamily="34" charset="0"/>
              </a:rPr>
              <a:t>c</a:t>
            </a:r>
            <a:r>
              <a:rPr lang="ru-RU" sz="2100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к</a:t>
            </a:r>
            <a:r>
              <a:rPr lang="cs-CZ" sz="2100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</a:t>
            </a:r>
            <a:endParaRPr lang="cs-CZ" sz="2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cs-CZ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l">
              <a:lnSpc>
                <a:spcPts val="1600"/>
              </a:lnSpc>
              <a:spcBef>
                <a:spcPts val="0"/>
              </a:spcBef>
            </a:pPr>
            <a:r>
              <a:rPr lang="ru-RU" sz="1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Родители при</a:t>
            </a:r>
            <a:r>
              <a:rPr lang="ru-RU" sz="2000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</a:t>
            </a:r>
            <a:r>
              <a:rPr lang="ru-RU" sz="1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есут с собой: </a:t>
            </a:r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удостоверение личности, </a:t>
            </a:r>
            <a:endParaRPr lang="cs-CZ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lnSpc>
                <a:spcPts val="1600"/>
              </a:lnSpc>
              <a:spcBef>
                <a:spcPts val="0"/>
              </a:spcBef>
            </a:pPr>
            <a:r>
              <a:rPr 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                       </a:t>
            </a:r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свидетельство о рождении реб</a:t>
            </a:r>
            <a:r>
              <a:rPr lang="cs-CZ" sz="2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ë</a:t>
            </a:r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нка, </a:t>
            </a:r>
            <a:endParaRPr lang="cs-CZ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lnSpc>
                <a:spcPts val="1600"/>
              </a:lnSpc>
              <a:spcBef>
                <a:spcPts val="0"/>
              </a:spcBef>
            </a:pPr>
            <a:r>
              <a:rPr 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страховую карту - реб</a:t>
            </a:r>
            <a:r>
              <a:rPr lang="cs-CZ" sz="2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ë</a:t>
            </a:r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нка,</a:t>
            </a:r>
            <a:endParaRPr lang="cs-CZ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lnSpc>
                <a:spcPts val="1600"/>
              </a:lnSpc>
              <a:spcBef>
                <a:spcPts val="0"/>
              </a:spcBef>
            </a:pPr>
            <a:r>
              <a:rPr 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</a:t>
            </a:r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анкету (забрать возможно в детском саду </a:t>
            </a:r>
            <a:endParaRPr lang="cs-CZ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lnSpc>
                <a:spcPts val="1600"/>
              </a:lnSpc>
              <a:spcBef>
                <a:spcPts val="0"/>
              </a:spcBef>
            </a:pPr>
            <a:r>
              <a:rPr 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               </a:t>
            </a:r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</a:t>
            </a:r>
            <a:r>
              <a:rPr lang="ru-RU" sz="1100" b="0" i="0" dirty="0">
                <a:solidFill>
                  <a:srgbClr val="656565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основной</a:t>
            </a:r>
            <a:r>
              <a:rPr lang="ru-RU" sz="1100" b="0" i="0" dirty="0">
                <a:solidFill>
                  <a:srgbClr val="656565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школе)</a:t>
            </a:r>
            <a:endParaRPr lang="cs-CZ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67745" y="1412776"/>
            <a:ext cx="6982956" cy="1713388"/>
          </a:xfrm>
        </p:spPr>
        <p:txBody>
          <a:bodyPr>
            <a:noAutofit/>
          </a:bodyPr>
          <a:lstStyle/>
          <a:p>
            <a:pPr algn="ctr"/>
            <a:r>
              <a:rPr lang="ru-RU" b="0" i="0" dirty="0">
                <a:solidFill>
                  <a:srgbClr val="656565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Запись детей в 1</a:t>
            </a:r>
            <a:r>
              <a:rPr lang="cs-CZ" b="0" i="0" dirty="0">
                <a:solidFill>
                  <a:srgbClr val="656565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.</a:t>
            </a:r>
            <a:r>
              <a:rPr lang="ru-RU" b="0" i="0" dirty="0">
                <a:solidFill>
                  <a:srgbClr val="656565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 класс</a:t>
            </a:r>
            <a:r>
              <a:rPr lang="cs-CZ" b="0" i="0" dirty="0">
                <a:solidFill>
                  <a:srgbClr val="656565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 </a:t>
            </a:r>
            <a:endParaRPr lang="cs-CZ" sz="5400" b="1" dirty="0">
              <a:solidFill>
                <a:schemeClr val="bg1"/>
              </a:solidFill>
              <a:highlight>
                <a:srgbClr val="FFFF00"/>
              </a:highlight>
            </a:endParaRPr>
          </a:p>
        </p:txBody>
      </p:sp>
      <p:pic>
        <p:nvPicPr>
          <p:cNvPr id="1026" name="Picture 2" descr="C:\Users\Adéla Steidlová\AppData\Local\Microsoft\Windows\Temporary Internet Files\Content.IE5\07JG2TRC\MC90034339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703" y="4293096"/>
            <a:ext cx="2211297" cy="2423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déla Steidlová\AppData\Local\Microsoft\Windows\Temporary Internet Files\Content.IE5\07JG2TRC\MC90023214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2117002" cy="226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18255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182</TotalTime>
  <Words>99</Words>
  <Application>Microsoft Office PowerPoint</Application>
  <PresentationFormat>Předvádění na obrazovce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Calibri</vt:lpstr>
      <vt:lpstr>Cambria</vt:lpstr>
      <vt:lpstr>Franklin Gothic Book</vt:lpstr>
      <vt:lpstr>Perpetua</vt:lpstr>
      <vt:lpstr>Wingdings 2</vt:lpstr>
      <vt:lpstr>Jmění</vt:lpstr>
      <vt:lpstr>Запись детей в 1. класс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Zápis dětí do    m a t e ř s k é  š k o l y</dc:title>
  <dc:creator>Adéla Steidlová</dc:creator>
  <cp:lastModifiedBy>Eva Šebestová</cp:lastModifiedBy>
  <cp:revision>17</cp:revision>
  <cp:lastPrinted>2014-01-21T08:27:27Z</cp:lastPrinted>
  <dcterms:created xsi:type="dcterms:W3CDTF">2011-02-24T12:09:44Z</dcterms:created>
  <dcterms:modified xsi:type="dcterms:W3CDTF">2022-05-25T10:19:18Z</dcterms:modified>
</cp:coreProperties>
</file>